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10/31/2016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10/31/2016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10/31/2016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GUIDE TO SUCCESS </a:t>
            </a:r>
            <a:endParaRPr lang="en-US" dirty="0" smtClean="0"/>
          </a:p>
          <a:p>
            <a:endParaRPr lang="en-US" dirty="0"/>
          </a:p>
          <a:p>
            <a:r>
              <a:rPr lang="en-US" sz="1200" i="1" dirty="0"/>
              <a:t>PRESENTED </a:t>
            </a:r>
            <a:r>
              <a:rPr lang="en-US" sz="1200" i="1" dirty="0" smtClean="0"/>
              <a:t>BY:</a:t>
            </a:r>
          </a:p>
          <a:p>
            <a:r>
              <a:rPr lang="en-US" dirty="0" smtClean="0"/>
              <a:t>Xin </a:t>
            </a:r>
            <a:r>
              <a:rPr lang="en-US" dirty="0" err="1" smtClean="0"/>
              <a:t>shen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College Survival</a:t>
            </a:r>
            <a:r>
              <a:rPr lang="en-US" dirty="0"/>
              <a:t> </a:t>
            </a:r>
          </a:p>
        </p:txBody>
      </p:sp>
      <p:pic>
        <p:nvPicPr>
          <p:cNvPr id="4" name="Sleep A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0" y="58921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6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152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Dormitory Survival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Be considerate of roommate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/>
              <a:t>Organize room together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/>
              <a:t>Obey rules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/>
              <a:t>Schedule meals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/>
              <a:t>Avoid high calorie snacks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/>
              <a:t>Get enough sleep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721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Classroom Survival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Learn your way around campus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/>
              <a:t>Buy books and supplies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/>
              <a:t>Attend class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/>
              <a:t>Be punctual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/>
              <a:t>Participate</a:t>
            </a:r>
          </a:p>
          <a:p>
            <a:r>
              <a:rPr lang="en-US" b="1" dirty="0"/>
              <a:t>Develop good study skills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/>
              <a:t>Budget homework time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560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Survival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Budget time for fun and relaxation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/>
              <a:t>Join extracurricular clubs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/>
              <a:t>Preserve your values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/>
              <a:t>Choose friends</a:t>
            </a:r>
            <a:r>
              <a:rPr lang="en-US" dirty="0"/>
              <a:t> </a:t>
            </a:r>
            <a:r>
              <a:rPr lang="en-US" b="1" dirty="0"/>
              <a:t>with care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/>
              <a:t>Stay physically fit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/>
              <a:t>Stay in touch with family</a:t>
            </a:r>
            <a:r>
              <a:rPr lang="en-US" dirty="0"/>
              <a:t> 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1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30</TotalTime>
  <Words>80</Words>
  <Application>Microsoft Office PowerPoint</Application>
  <PresentationFormat>On-screen Show (4:3)</PresentationFormat>
  <Paragraphs>27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Georgia</vt:lpstr>
      <vt:lpstr>Wingdings</vt:lpstr>
      <vt:lpstr>Wingdings 2</vt:lpstr>
      <vt:lpstr>Civic</vt:lpstr>
      <vt:lpstr>College Survival </vt:lpstr>
      <vt:lpstr>Dormitory Survival </vt:lpstr>
      <vt:lpstr>Classroom Survival </vt:lpstr>
      <vt:lpstr>Social Survival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Windows User</cp:lastModifiedBy>
  <cp:revision>10</cp:revision>
  <dcterms:created xsi:type="dcterms:W3CDTF">2014-09-16T21:32:06Z</dcterms:created>
  <dcterms:modified xsi:type="dcterms:W3CDTF">2016-10-31T12:09:31Z</dcterms:modified>
</cp:coreProperties>
</file>